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57" r:id="rId4"/>
    <p:sldId id="358" r:id="rId5"/>
    <p:sldId id="360" r:id="rId6"/>
    <p:sldId id="359" r:id="rId7"/>
    <p:sldId id="361" r:id="rId8"/>
    <p:sldId id="362" r:id="rId9"/>
    <p:sldId id="363" r:id="rId10"/>
    <p:sldId id="364" r:id="rId11"/>
    <p:sldId id="365" r:id="rId12"/>
    <p:sldId id="356" r:id="rId13"/>
    <p:sldId id="366" r:id="rId14"/>
    <p:sldId id="367" r:id="rId15"/>
    <p:sldId id="368" r:id="rId16"/>
    <p:sldId id="369" r:id="rId17"/>
    <p:sldId id="349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IJkvkfZpH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1.2 – les </a:t>
            </a:r>
            <a:r>
              <a:rPr lang="nl-NL" sz="6000" dirty="0"/>
              <a:t>4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05909"/>
            <a:ext cx="6599832" cy="605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3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60648"/>
            <a:ext cx="6443741" cy="610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2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Efficiënt inzetten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Hakselen</a:t>
            </a:r>
          </a:p>
          <a:p>
            <a:pPr lvl="1"/>
            <a:r>
              <a:rPr lang="nl-NL" dirty="0" smtClean="0"/>
              <a:t>Mais, gras</a:t>
            </a:r>
          </a:p>
          <a:p>
            <a:pPr lvl="1"/>
            <a:endParaRPr lang="nl-NL" dirty="0"/>
          </a:p>
          <a:p>
            <a:r>
              <a:rPr lang="nl-NL" dirty="0" smtClean="0"/>
              <a:t>Rooier</a:t>
            </a:r>
          </a:p>
          <a:p>
            <a:pPr lvl="1"/>
            <a:r>
              <a:rPr lang="nl-NL" dirty="0" smtClean="0"/>
              <a:t>Bieten, Pastinaak, Cichorei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 smtClean="0"/>
              <a:t>Zelfrijder + werktuig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869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tarief oogst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Hakselaar + bek</a:t>
            </a:r>
          </a:p>
          <a:p>
            <a:r>
              <a:rPr lang="nl-NL" dirty="0" smtClean="0"/>
              <a:t>Trekkers + kippers</a:t>
            </a:r>
          </a:p>
          <a:p>
            <a:r>
              <a:rPr lang="nl-NL" dirty="0" err="1" smtClean="0"/>
              <a:t>Loader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Gecombineerd tarief uur + hectare.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250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Bietenrooier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Waar let je op?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 hebt er een die eigenlijk aan vervanging toe is. Wat kun je doen?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34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Machine aanpassen (</a:t>
            </a:r>
            <a:r>
              <a:rPr lang="nl-NL" dirty="0" err="1" smtClean="0"/>
              <a:t>rebuild</a:t>
            </a:r>
            <a:r>
              <a:rPr lang="nl-NL" dirty="0" smtClean="0"/>
              <a:t>)</a:t>
            </a:r>
          </a:p>
          <a:p>
            <a:r>
              <a:rPr lang="nl-NL" dirty="0" smtClean="0"/>
              <a:t>Nieuwe machine kopen</a:t>
            </a:r>
          </a:p>
          <a:p>
            <a:r>
              <a:rPr lang="nl-NL" dirty="0" smtClean="0"/>
              <a:t>Tweedehands machine kopen</a:t>
            </a:r>
          </a:p>
          <a:p>
            <a:r>
              <a:rPr lang="nl-NL" dirty="0" smtClean="0"/>
              <a:t>Leasen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zijn per optie de voor – en nadelen?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94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 t/m 49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89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Pak het huiswerk voor je</a:t>
            </a:r>
            <a:endParaRPr lang="nl-NL" dirty="0" smtClean="0"/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420888"/>
            <a:ext cx="8393955" cy="137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38 t/m 45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82" y="1412776"/>
            <a:ext cx="8463490" cy="424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50" y="1038224"/>
            <a:ext cx="7772387" cy="498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1190625"/>
            <a:ext cx="763905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56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6632"/>
            <a:ext cx="4985543" cy="640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57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24744"/>
            <a:ext cx="7724775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69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1143000"/>
            <a:ext cx="73533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32656"/>
            <a:ext cx="6145113" cy="602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0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3347</TotalTime>
  <Words>115</Words>
  <Application>Microsoft Office PowerPoint</Application>
  <PresentationFormat>Diavoorstelling (4:3)</PresentationFormat>
  <Paragraphs>34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Kantoorthema</vt:lpstr>
      <vt:lpstr>PowerPoint-presentatie</vt:lpstr>
      <vt:lpstr>Wat gaan we vandaag doen?</vt:lpstr>
      <vt:lpstr>Opgaven 38 t/m 45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Efficiënt inzetten</vt:lpstr>
      <vt:lpstr>Totale tarief oogst</vt:lpstr>
      <vt:lpstr>Bietenrooier</vt:lpstr>
      <vt:lpstr>PowerPoint-presentatie</vt:lpstr>
      <vt:lpstr>Maak de opgaven t/m 49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90</cp:revision>
  <dcterms:created xsi:type="dcterms:W3CDTF">2013-11-15T15:05:42Z</dcterms:created>
  <dcterms:modified xsi:type="dcterms:W3CDTF">2017-11-13T13:28:40Z</dcterms:modified>
</cp:coreProperties>
</file>